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9" r:id="rId11"/>
    <p:sldId id="270" r:id="rId12"/>
    <p:sldId id="271" r:id="rId13"/>
    <p:sldId id="263" r:id="rId14"/>
    <p:sldId id="264" r:id="rId15"/>
    <p:sldId id="265" r:id="rId16"/>
    <p:sldId id="266" r:id="rId17"/>
    <p:sldId id="273" r:id="rId18"/>
  </p:sldIdLst>
  <p:sldSz cx="9144000" cy="6858000" type="screen4x3"/>
  <p:notesSz cx="6669088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2B0734-9A66-49D0-94F6-0D9660BF3D76}" type="datetimeFigureOut">
              <a:rPr lang="pl-PL" smtClean="0"/>
              <a:t>04.04.2019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6C2B51-6FEB-4883-A300-C707A03B34F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3508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C2B51-6FEB-4883-A300-C707A03B34FF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7210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5F40-5F05-4F01-BE24-50231E23F3E8}" type="datetimeFigureOut">
              <a:rPr lang="pl-PL" smtClean="0"/>
              <a:t>04.04.2019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4C75-C1B0-4991-8B09-13A584072A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1794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5F40-5F05-4F01-BE24-50231E23F3E8}" type="datetimeFigureOut">
              <a:rPr lang="pl-PL" smtClean="0"/>
              <a:t>04.04.2019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4C75-C1B0-4991-8B09-13A584072A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7155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5F40-5F05-4F01-BE24-50231E23F3E8}" type="datetimeFigureOut">
              <a:rPr lang="pl-PL" smtClean="0"/>
              <a:t>04.04.2019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4C75-C1B0-4991-8B09-13A584072A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8464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5F40-5F05-4F01-BE24-50231E23F3E8}" type="datetimeFigureOut">
              <a:rPr lang="pl-PL" smtClean="0"/>
              <a:t>04.04.2019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4C75-C1B0-4991-8B09-13A584072A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4932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5F40-5F05-4F01-BE24-50231E23F3E8}" type="datetimeFigureOut">
              <a:rPr lang="pl-PL" smtClean="0"/>
              <a:t>04.04.2019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4C75-C1B0-4991-8B09-13A584072A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3626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5F40-5F05-4F01-BE24-50231E23F3E8}" type="datetimeFigureOut">
              <a:rPr lang="pl-PL" smtClean="0"/>
              <a:t>04.04.2019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4C75-C1B0-4991-8B09-13A584072A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676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5F40-5F05-4F01-BE24-50231E23F3E8}" type="datetimeFigureOut">
              <a:rPr lang="pl-PL" smtClean="0"/>
              <a:t>04.04.2019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4C75-C1B0-4991-8B09-13A584072A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1885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5F40-5F05-4F01-BE24-50231E23F3E8}" type="datetimeFigureOut">
              <a:rPr lang="pl-PL" smtClean="0"/>
              <a:t>04.04.2019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4C75-C1B0-4991-8B09-13A584072A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4130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5F40-5F05-4F01-BE24-50231E23F3E8}" type="datetimeFigureOut">
              <a:rPr lang="pl-PL" smtClean="0"/>
              <a:t>04.04.2019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4C75-C1B0-4991-8B09-13A584072A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9642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5F40-5F05-4F01-BE24-50231E23F3E8}" type="datetimeFigureOut">
              <a:rPr lang="pl-PL" smtClean="0"/>
              <a:t>04.04.2019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4C75-C1B0-4991-8B09-13A584072A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250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5F40-5F05-4F01-BE24-50231E23F3E8}" type="datetimeFigureOut">
              <a:rPr lang="pl-PL" smtClean="0"/>
              <a:t>04.04.2019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4C75-C1B0-4991-8B09-13A584072A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508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75F40-5F05-4F01-BE24-50231E23F3E8}" type="datetimeFigureOut">
              <a:rPr lang="pl-PL" smtClean="0"/>
              <a:t>04.04.2019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84C75-C1B0-4991-8B09-13A584072A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9636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71600" y="3501008"/>
            <a:ext cx="7772400" cy="1470025"/>
          </a:xfrm>
        </p:spPr>
        <p:txBody>
          <a:bodyPr>
            <a:noAutofit/>
          </a:bodyPr>
          <a:lstStyle/>
          <a:p>
            <a:r>
              <a:rPr lang="pl-PL" sz="4800" dirty="0">
                <a:latin typeface="Algerian" panose="04020705040A02060702" pitchFamily="82" charset="0"/>
              </a:rPr>
              <a:t>Zebranie Wiejskie</a:t>
            </a:r>
            <a:br>
              <a:rPr lang="pl-PL" sz="4800" dirty="0">
                <a:latin typeface="Algerian" panose="04020705040A02060702" pitchFamily="82" charset="0"/>
              </a:rPr>
            </a:br>
            <a:r>
              <a:rPr lang="pl-PL" sz="4800" dirty="0">
                <a:latin typeface="Algerian" panose="04020705040A02060702" pitchFamily="82" charset="0"/>
              </a:rPr>
              <a:t>15.03.2019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20" y="3645024"/>
            <a:ext cx="8712968" cy="1536576"/>
          </a:xfrm>
        </p:spPr>
        <p:txBody>
          <a:bodyPr>
            <a:normAutofit/>
          </a:bodyPr>
          <a:lstStyle/>
          <a:p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111638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Pozostałe inwestycje </a:t>
            </a:r>
            <a:b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w kadencji rok 2018</a:t>
            </a:r>
            <a:endParaRPr lang="pl-P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77500" lnSpcReduction="20000"/>
          </a:bodyPr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Dotacja dla Powiatu Bydgoskiego na wykonanie projektu chodnika ul. Antoniego Przysieckiego, 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koszt 40 000,00 zł. Budżet Gminy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Projekt termomodernizacji budynku Szkoły 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 Przyłękach, koszt 33 879,40 zł. Budżet Gminy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Budowa obiektu sportowo – świetlicowego 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III etap, koszt 2 424 724,99 zł. Budżet Gminy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Aktualizacja kosztorysu ul. Przyrodnicza i ks. Jana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Vianneya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koszt 2 706,00 zł. Budżet Gminy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Budowa sprzętu fitness II etap Plac Zabaw, koszt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6000 ,00zł. Budżet Sołectwa 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1793,28 zł. Budżet Gminy</a:t>
            </a:r>
          </a:p>
          <a:p>
            <a:pPr marL="0" indent="0" algn="r">
              <a:buNone/>
            </a:pPr>
            <a:r>
              <a:rPr lang="pl-PL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SUMA 2 509 103,67zł.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22753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Pozostałe inwestycje </a:t>
            </a:r>
            <a:b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w kadencji rok 2019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Dotacja dla Powiatu Bydgoskiego do wykonania chodnika w ul. Antoniego Przysieckiego, </a:t>
            </a:r>
            <a:b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środki 615 000,00 zł. Budżet Gminy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Termomodernizacja budynków Szkoły </a:t>
            </a:r>
            <a:b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 Przyłękach, środki 1 777 994,88 zł. Budżet Gminy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Budowa drogi ul. Przyrodnicza 50 000,00 zł.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Modernizacja placu zabaw, zakup kolejnych elementów </a:t>
            </a:r>
          </a:p>
          <a:p>
            <a:pPr marL="0" indent="0">
              <a:buNone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   środki 5 000,00 zł. Budżet Sołecki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Oświetlenie 95 000,00 zł. środki Budżet Sołecki</a:t>
            </a:r>
          </a:p>
          <a:p>
            <a:pPr marL="0" indent="0">
              <a:buNone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pl-P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SUMA 2 542 994,88zł.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59675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Budżety Sołeckie 2015-2019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2015r. –   22 493,00 zł.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2016r. –   33 953,59 zł.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2017r. –   35 173,70 zł.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2018r. –   41 302,54 zł.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2019r. –   45 531,30 zł.</a:t>
            </a:r>
          </a:p>
          <a:p>
            <a:pPr marL="0" indent="0">
              <a:buNone/>
            </a:pPr>
            <a:r>
              <a:rPr lang="pl-PL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SUMA  – 178 454,13 zł.</a:t>
            </a:r>
          </a:p>
          <a:p>
            <a:pPr marL="0" indent="0" algn="ctr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Kwoty dla Sołectwa Przyłęki wydatkowane </a:t>
            </a:r>
            <a:b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w kadencji 2015-2019</a:t>
            </a:r>
          </a:p>
          <a:p>
            <a:pPr marL="0" indent="0" algn="ctr">
              <a:buNone/>
            </a:pPr>
            <a:r>
              <a:rPr lang="pl-PL" sz="4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7 154 181,79 zł.</a:t>
            </a:r>
          </a:p>
          <a:p>
            <a:pPr marL="0" indent="0" algn="ctr">
              <a:buNone/>
            </a:pP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4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31246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Budżet Sołecki 2018 rok - realizacja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628800"/>
            <a:ext cx="8445624" cy="4525963"/>
          </a:xfrm>
        </p:spPr>
        <p:txBody>
          <a:bodyPr>
            <a:normAutofit fontScale="62500" lnSpcReduction="20000"/>
          </a:bodyPr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Oświetlenie 30 000 zł + Urząd Gminy 30 000 zł. 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- kwota 60 000 zł. przeniesiona do budżetu na 2019r.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Strona internetowa, utrzymanie, opłaty 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302,54 zł, - wydatkowano 300,00 zł.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Zakup dodatkowych elementów placu zabaw kwota 6 000,00 zł.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- wydatkowano 6 000,00 zł.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Festyn rodzinny kwota 5 000,00 zł. wydatkowano 5 000,00 zł. tj. </a:t>
            </a:r>
          </a:p>
          <a:p>
            <a:pPr marL="0" indent="0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	- Występ artystyczny umowa o dzieło                 879,00 zł.</a:t>
            </a:r>
          </a:p>
          <a:p>
            <a:pPr marL="0" indent="0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	- Piekarnia Łabiszyn FV 2929                               92,93 zł.</a:t>
            </a:r>
          </a:p>
          <a:p>
            <a:pPr marL="0" indent="0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Grin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Land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dmuchańce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20/2018                     2 200,00 zł.</a:t>
            </a:r>
          </a:p>
          <a:p>
            <a:pPr marL="0" indent="0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Moto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Wszołek kawiarnia 10/6/2018               1 500,00 zł.</a:t>
            </a:r>
          </a:p>
          <a:p>
            <a:pPr marL="0" indent="0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	- Biedronka 470701462/06/18                             307,93 zł.</a:t>
            </a:r>
          </a:p>
          <a:p>
            <a:pPr marL="0" indent="0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	- ZAIKS FV/M/209/2018/06/0022                          20,14 zł.</a:t>
            </a:r>
          </a:p>
          <a:p>
            <a:pPr marL="0" indent="0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	    		SUMA			        5 000,00 zł. </a:t>
            </a:r>
          </a:p>
          <a:p>
            <a:pPr marL="0" indent="0">
              <a:buNone/>
            </a:pPr>
            <a:r>
              <a:rPr lang="pl-PL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RAZEM   2018r.                                             41 302,54 zł.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174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Działania na terenie Sołectwa Przyłęki w 2018 i 2019 roku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6 styczeń 2018r. VI Kolędowanie z Orszakiem Trzech Króli – organizator Stowarzyszenie na Rzecz Rozwoju Przyłęk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20 kwietnia 2018r. Zebranie Wiejskie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9 maja 2018r. Szczepienie Zwierząt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26 maja 2018r. VI Rodzinna Majówka Rowerowa – organizator Stowarzyszenie na Rzecz Rozwoju Przyłęk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31 maja 2018r. Budowa ołtarza na uroczystość Bożego Ciała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09 czerwca 2018r. Festyn Rodzinny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14 wrzesień 2018r.  Zebranie Wiejskie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09419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88640"/>
            <a:ext cx="8291264" cy="5937523"/>
          </a:xfrm>
        </p:spPr>
        <p:txBody>
          <a:bodyPr>
            <a:normAutofit fontScale="85000" lnSpcReduction="10000"/>
          </a:bodyPr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21,22,24,28 września 2018r. Przeglądy Kominiarskie - organizator Stowarzyszenie na Rzecz Rozwoju Przyłęk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22 września 2018r. Gminne Święto Latawca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10 listopada 2018r. Wycieczka Warszawa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6 styczeń 2019r. VII Kolędowanie z Orszakiem Trzech Króli – organizator Stowarzyszenie na Rzecz Rozwoju Przyłęk przekazano 631,30 zł. 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 trakcie roku przynajmniej raz na 2 miesiące odbywały się spotkania z Radą Sołecką na których omawiano bieżące problemy w miejscowości. 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Pobór podatków 4 razy w roku do 15 marca, </a:t>
            </a:r>
          </a:p>
          <a:p>
            <a:pPr marL="0" indent="0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15 maja, 15 września i 15 listopada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63887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013576" cy="1224136"/>
          </a:xfrm>
        </p:spPr>
        <p:txBody>
          <a:bodyPr>
            <a:normAutofit/>
          </a:bodyPr>
          <a:lstStyle/>
          <a:p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OBWIESZCZENIE WÓJTA GMINY</a:t>
            </a:r>
          </a:p>
        </p:txBody>
      </p:sp>
      <p:pic>
        <p:nvPicPr>
          <p:cNvPr id="1026" name="Picture 2" descr="C:\Users\proje\Desktop\Paweł\zw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1"/>
            <a:ext cx="8640960" cy="512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2927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/>
          <a:lstStyle/>
          <a:p>
            <a:r>
              <a:rPr lang="pl-PL" dirty="0"/>
              <a:t>Dziękuję za uwagę!!!</a:t>
            </a:r>
          </a:p>
        </p:txBody>
      </p:sp>
    </p:spTree>
    <p:extLst>
      <p:ext uri="{BB962C8B-B14F-4D97-AF65-F5344CB8AC3E}">
        <p14:creationId xmlns:p14="http://schemas.microsoft.com/office/powerpoint/2010/main" val="2258968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Zebrania Wiejskie Sołectwa Przyłęki</a:t>
            </a:r>
            <a:b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w kadencji 2015 - 2019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Poprowadzono w kadencji 9 zebrań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23 kwietnia 2015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11 września 2015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19 luty 2016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(ponad 300 uczestników)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15 września 2016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21 kwietnia 2017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1 września 2017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20 kwietnia 2018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14 września 2018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15 marca 2019</a:t>
            </a:r>
          </a:p>
        </p:txBody>
      </p:sp>
    </p:spTree>
    <p:extLst>
      <p:ext uri="{BB962C8B-B14F-4D97-AF65-F5344CB8AC3E}">
        <p14:creationId xmlns:p14="http://schemas.microsoft.com/office/powerpoint/2010/main" val="4014813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Wycieczki Sołectwa Przyłęki</a:t>
            </a:r>
            <a:b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w kadencji 2015 - 2019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/>
          <a:lstStyle/>
          <a:p>
            <a:pPr marL="0" indent="0">
              <a:buNone/>
            </a:pPr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Organizacja 5 wycieczek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24 września 2016 (Biskupin – Gniezno)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12 listopada 2016 (Gdynia – Aquapark Reda)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3 czerwca 2017 (Poznań – Termy Maltańskie)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23 września 2017 (Gdańsk – Sopot)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10 listopada 2018 (Warszawa)</a:t>
            </a:r>
          </a:p>
        </p:txBody>
      </p:sp>
    </p:spTree>
    <p:extLst>
      <p:ext uri="{BB962C8B-B14F-4D97-AF65-F5344CB8AC3E}">
        <p14:creationId xmlns:p14="http://schemas.microsoft.com/office/powerpoint/2010/main" val="2558460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Inwestycje oświetleniowe na terenie Sołectwa Przyłęki </a:t>
            </a:r>
            <a:b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w kadencji 2015-2019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3800" b="1" dirty="0">
                <a:latin typeface="Arial" panose="020B0604020202020204" pitchFamily="34" charset="0"/>
                <a:cs typeface="Arial" panose="020B0604020202020204" pitchFamily="34" charset="0"/>
              </a:rPr>
              <a:t>Budowa oświetlenia: </a:t>
            </a:r>
          </a:p>
          <a:p>
            <a:r>
              <a:rPr lang="pl-PL" sz="3800" dirty="0">
                <a:latin typeface="Arial" panose="020B0604020202020204" pitchFamily="34" charset="0"/>
                <a:cs typeface="Arial" panose="020B0604020202020204" pitchFamily="34" charset="0"/>
              </a:rPr>
              <a:t>ul. Przyrodnicza – 4 lampy (2015r. – 11 000,00 zł.) </a:t>
            </a:r>
            <a:br>
              <a:rPr lang="pl-PL" sz="3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800" dirty="0">
                <a:latin typeface="Arial" panose="020B0604020202020204" pitchFamily="34" charset="0"/>
                <a:cs typeface="Arial" panose="020B0604020202020204" pitchFamily="34" charset="0"/>
              </a:rPr>
              <a:t>Budżet Sołecki</a:t>
            </a:r>
          </a:p>
          <a:p>
            <a:r>
              <a:rPr lang="pl-PL" sz="3800" dirty="0">
                <a:latin typeface="Arial" panose="020B0604020202020204" pitchFamily="34" charset="0"/>
                <a:cs typeface="Arial" panose="020B0604020202020204" pitchFamily="34" charset="0"/>
              </a:rPr>
              <a:t>ul. Wczasowa – 5 lamp (2016r. – 20 877,00 zł.) Budżet Sołecki</a:t>
            </a:r>
          </a:p>
          <a:p>
            <a:pPr marL="0" indent="0">
              <a:buNone/>
            </a:pPr>
            <a:r>
              <a:rPr lang="pl-PL" sz="3800" dirty="0">
                <a:latin typeface="Arial" panose="020B0604020202020204" pitchFamily="34" charset="0"/>
                <a:cs typeface="Arial" panose="020B0604020202020204" pitchFamily="34" charset="0"/>
              </a:rPr>
              <a:t>Projekt w kwocie ok. 2000,00 zł. opłacili mieszkańcy ul. Wczasowej</a:t>
            </a:r>
          </a:p>
          <a:p>
            <a:r>
              <a:rPr lang="pl-PL" sz="3800" dirty="0">
                <a:latin typeface="Arial" panose="020B0604020202020204" pitchFamily="34" charset="0"/>
                <a:cs typeface="Arial" panose="020B0604020202020204" pitchFamily="34" charset="0"/>
              </a:rPr>
              <a:t>ul. Szuwarowa  - rozbudowa oświetlenia (2016r. – 123,00 zł.) </a:t>
            </a:r>
            <a:br>
              <a:rPr lang="pl-PL" sz="3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800" dirty="0">
                <a:latin typeface="Arial" panose="020B0604020202020204" pitchFamily="34" charset="0"/>
                <a:cs typeface="Arial" panose="020B0604020202020204" pitchFamily="34" charset="0"/>
              </a:rPr>
              <a:t>Budżet Sołecki</a:t>
            </a:r>
          </a:p>
          <a:p>
            <a:r>
              <a:rPr lang="pl-PL" sz="3800" dirty="0">
                <a:latin typeface="Arial" panose="020B0604020202020204" pitchFamily="34" charset="0"/>
                <a:cs typeface="Arial" panose="020B0604020202020204" pitchFamily="34" charset="0"/>
              </a:rPr>
              <a:t>ul. Szuwarowa – 1 lampa (2017r. – 5 456,00 zł.) Budżet Sołecki</a:t>
            </a:r>
          </a:p>
          <a:p>
            <a:r>
              <a:rPr lang="pl-PL" sz="3800" dirty="0">
                <a:latin typeface="Arial" panose="020B0604020202020204" pitchFamily="34" charset="0"/>
                <a:cs typeface="Arial" panose="020B0604020202020204" pitchFamily="34" charset="0"/>
              </a:rPr>
              <a:t>Plac zabaw – 2 lampy (2017r. – 2 000,00 zł.) Budżet Sołecki</a:t>
            </a:r>
          </a:p>
          <a:p>
            <a:pPr marL="0" indent="0">
              <a:buNone/>
            </a:pPr>
            <a:endParaRPr lang="pl-PL" sz="3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3800" b="1" dirty="0">
                <a:latin typeface="Arial" panose="020B0604020202020204" pitchFamily="34" charset="0"/>
                <a:cs typeface="Arial" panose="020B0604020202020204" pitchFamily="34" charset="0"/>
              </a:rPr>
              <a:t>Projekty</a:t>
            </a:r>
          </a:p>
          <a:p>
            <a:r>
              <a:rPr lang="pl-PL" sz="3800" dirty="0">
                <a:latin typeface="Arial" panose="020B0604020202020204" pitchFamily="34" charset="0"/>
                <a:cs typeface="Arial" panose="020B0604020202020204" pitchFamily="34" charset="0"/>
              </a:rPr>
              <a:t>Od 2017 do 2019 roku wykonano projekty oświetlenia ulic: </a:t>
            </a:r>
            <a:br>
              <a:rPr lang="pl-PL" sz="3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800" dirty="0">
                <a:latin typeface="Arial" panose="020B0604020202020204" pitchFamily="34" charset="0"/>
                <a:cs typeface="Arial" panose="020B0604020202020204" pitchFamily="34" charset="0"/>
              </a:rPr>
              <a:t>Jasna, Usługowa, Pokosowa, Kąpielowa, </a:t>
            </a:r>
            <a:br>
              <a:rPr lang="pl-PL" sz="3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800" dirty="0">
                <a:latin typeface="Arial" panose="020B0604020202020204" pitchFamily="34" charset="0"/>
                <a:cs typeface="Arial" panose="020B0604020202020204" pitchFamily="34" charset="0"/>
              </a:rPr>
              <a:t>W trakcie projektowania: </a:t>
            </a:r>
            <a:br>
              <a:rPr lang="pl-PL" sz="3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800" dirty="0">
                <a:latin typeface="Arial" panose="020B0604020202020204" pitchFamily="34" charset="0"/>
                <a:cs typeface="Arial" panose="020B0604020202020204" pitchFamily="34" charset="0"/>
              </a:rPr>
              <a:t>ul. Bystra, Wodna, Boczna (koszt max 20 000 zł.) Budżet Sołecki</a:t>
            </a:r>
          </a:p>
          <a:p>
            <a:pPr marL="0" indent="0" algn="r">
              <a:buNone/>
            </a:pPr>
            <a:r>
              <a:rPr lang="pl-PL" sz="6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SUMA 57 456,00 zł.</a:t>
            </a:r>
          </a:p>
          <a:p>
            <a:pPr marL="0" indent="0">
              <a:buNone/>
            </a:pPr>
            <a:endParaRPr lang="pl-PL" sz="44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98267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139"/>
            <a:ext cx="4499992" cy="6012275"/>
          </a:xfr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836711"/>
            <a:ext cx="4644009" cy="6065913"/>
          </a:xfrm>
          <a:prstGeom prst="rect">
            <a:avLst/>
          </a:prstGeom>
        </p:spPr>
      </p:pic>
      <p:sp>
        <p:nvSpPr>
          <p:cNvPr id="10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Oświetlenie zadania na 2019r.</a:t>
            </a:r>
          </a:p>
        </p:txBody>
      </p:sp>
    </p:spTree>
    <p:extLst>
      <p:ext uri="{BB962C8B-B14F-4D97-AF65-F5344CB8AC3E}">
        <p14:creationId xmlns:p14="http://schemas.microsoft.com/office/powerpoint/2010/main" val="3264337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268760"/>
            <a:ext cx="4109934" cy="5589240"/>
          </a:xfrm>
        </p:spPr>
      </p:pic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Zlecenie projektów oświetlenia ulic </a:t>
            </a:r>
            <a:b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do realizacji w 2019 roku</a:t>
            </a:r>
          </a:p>
        </p:txBody>
      </p:sp>
    </p:spTree>
    <p:extLst>
      <p:ext uri="{BB962C8B-B14F-4D97-AF65-F5344CB8AC3E}">
        <p14:creationId xmlns:p14="http://schemas.microsoft.com/office/powerpoint/2010/main" val="2092500294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Pozostałe inwestycje </a:t>
            </a:r>
            <a:b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w kadencji rok 2015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/>
          </a:bodyPr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Montaż monitoringu, koszt 2 964,30 zł. 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Budżet Sołecki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Budowa obiektu sportowo-świetlicowego, 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I etap, koszt 11 980,20 zł. Budżet Gminy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Budowa ul. Zabytkowej, koszt 141 774,03 zł. Budżet Gminy</a:t>
            </a:r>
          </a:p>
          <a:p>
            <a:pPr marL="0" indent="0" algn="r">
              <a:buNone/>
            </a:pPr>
            <a:endParaRPr lang="pl-PL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pl-PL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SUMA 156 718,53</a:t>
            </a:r>
          </a:p>
          <a:p>
            <a:pPr algn="r"/>
            <a:endParaRPr lang="pl-PL" b="1" dirty="0">
              <a:solidFill>
                <a:srgbClr val="FF0000"/>
              </a:solidFill>
            </a:endParaRP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172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Pozostałe inwestycje </a:t>
            </a:r>
            <a:b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w kadencji rok 2016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 lnSpcReduction="10000"/>
          </a:bodyPr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Budowa placu zabaw, koszt 18 000,00 zł.  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5 000,00 zł. Budżet Sołecki, </a:t>
            </a:r>
          </a:p>
          <a:p>
            <a:pPr marL="0" indent="0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  4 000,00 zł. Budżet Gminy, 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  9 000,00 zł. Stow. na Rzecz Rozwoju Przyłęk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Zakup gablot sołeckich, koszt 2 203,00  zł. Budżet Sołecki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Budowa ul. Zabytkowej, koszt 674 499,54 zł. Budżet Gminy</a:t>
            </a:r>
          </a:p>
          <a:p>
            <a:pPr marL="0" indent="0" algn="r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SUMA 694 702,54 zł.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256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Pozostałe inwestycje </a:t>
            </a:r>
            <a:b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w kadencji rok 2017</a:t>
            </a:r>
            <a:endParaRPr lang="pl-P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Budowa sprzętu fitness I etap Plac Zabaw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5 270,00 zł. Stow. na Rzecz Rozwoju Przyłęk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7 052,79 zł. Budżet Gminy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Budowa ul. Jałowcowej, koszt 185 262,05 zł.</a:t>
            </a:r>
          </a:p>
          <a:p>
            <a:pPr marL="0" indent="0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    Budżet Gminy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Budowa obiektu sportowo – świetlicowego 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II etap, 1 000 000,00 zł. Budżet Gminy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Budowa podjazdów do budynków szkolnych dla osób niepełnosprawnych, koszt 15 621,33 zł.</a:t>
            </a:r>
          </a:p>
          <a:p>
            <a:pPr marL="0" indent="0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   Budżet Gminy</a:t>
            </a:r>
            <a:endParaRPr lang="pl-PL" b="1" dirty="0">
              <a:solidFill>
                <a:srgbClr val="FF0000"/>
              </a:solidFill>
            </a:endParaRPr>
          </a:p>
          <a:p>
            <a:pPr marL="0" indent="0" algn="r">
              <a:buNone/>
            </a:pPr>
            <a:r>
              <a:rPr lang="pl-PL" b="1" dirty="0">
                <a:solidFill>
                  <a:srgbClr val="FF0000"/>
                </a:solidFill>
              </a:rPr>
              <a:t>SUMA 1 213 206,17zł.</a:t>
            </a:r>
          </a:p>
        </p:txBody>
      </p:sp>
    </p:spTree>
    <p:extLst>
      <p:ext uri="{BB962C8B-B14F-4D97-AF65-F5344CB8AC3E}">
        <p14:creationId xmlns:p14="http://schemas.microsoft.com/office/powerpoint/2010/main" val="1634752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420</Words>
  <Application>Microsoft Office PowerPoint</Application>
  <PresentationFormat>Pokaz na ekranie (4:3)</PresentationFormat>
  <Paragraphs>139</Paragraphs>
  <Slides>17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1" baseType="lpstr">
      <vt:lpstr>Algerian</vt:lpstr>
      <vt:lpstr>Arial</vt:lpstr>
      <vt:lpstr>Calibri</vt:lpstr>
      <vt:lpstr>Motyw pakietu Office</vt:lpstr>
      <vt:lpstr>Zebranie Wiejskie 15.03.2019</vt:lpstr>
      <vt:lpstr>Zebrania Wiejskie Sołectwa Przyłęki w kadencji 2015 - 2019</vt:lpstr>
      <vt:lpstr>Wycieczki Sołectwa Przyłęki w kadencji 2015 - 2019</vt:lpstr>
      <vt:lpstr>Inwestycje oświetleniowe na terenie Sołectwa Przyłęki  w kadencji 2015-2019</vt:lpstr>
      <vt:lpstr>Oświetlenie zadania na 2019r.</vt:lpstr>
      <vt:lpstr>Zlecenie projektów oświetlenia ulic  do realizacji w 2019 roku</vt:lpstr>
      <vt:lpstr>Pozostałe inwestycje  w kadencji rok 2015</vt:lpstr>
      <vt:lpstr>Pozostałe inwestycje  w kadencji rok 2016</vt:lpstr>
      <vt:lpstr>Pozostałe inwestycje  w kadencji rok 2017</vt:lpstr>
      <vt:lpstr>Pozostałe inwestycje  w kadencji rok 2018</vt:lpstr>
      <vt:lpstr>Pozostałe inwestycje  w kadencji rok 2019</vt:lpstr>
      <vt:lpstr>Budżety Sołeckie 2015-2019</vt:lpstr>
      <vt:lpstr>Budżet Sołecki 2018 rok - realizacja</vt:lpstr>
      <vt:lpstr>Działania na terenie Sołectwa Przyłęki w 2018 i 2019 roku</vt:lpstr>
      <vt:lpstr>Prezentacja programu PowerPoint</vt:lpstr>
      <vt:lpstr>OBWIESZCZENIE WÓJTA GMINY</vt:lpstr>
      <vt:lpstr>Dziękuję za uwagę!!!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Zebranie Wiejskie 15.03.2019</dc:title>
  <dc:creator>projektylgd@gmail.com</dc:creator>
  <cp:lastModifiedBy>Zuehlke Paweł</cp:lastModifiedBy>
  <cp:revision>39</cp:revision>
  <cp:lastPrinted>2019-03-15T06:15:19Z</cp:lastPrinted>
  <dcterms:created xsi:type="dcterms:W3CDTF">2019-03-12T19:45:19Z</dcterms:created>
  <dcterms:modified xsi:type="dcterms:W3CDTF">2019-04-04T10:22:22Z</dcterms:modified>
</cp:coreProperties>
</file>